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06.06.2020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06.06.2020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2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79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35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15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1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06.06.2020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72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06.06.2020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2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06.06.2020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06.06.2020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53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06.06.2020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65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06.06.2020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2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06.06.2020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01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731" y="100569"/>
            <a:ext cx="907838" cy="824998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2579077" y="6429989"/>
            <a:ext cx="474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www.hc-gonsenheim.de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A4-Papier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15</cp:revision>
  <dcterms:created xsi:type="dcterms:W3CDTF">2020-05-08T05:42:43Z</dcterms:created>
  <dcterms:modified xsi:type="dcterms:W3CDTF">2020-06-06T06:32:14Z</dcterms:modified>
</cp:coreProperties>
</file>